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59237-5343-4BE6-8511-53D991BAF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8C5F7F-000C-4AE3-A8E0-1EF78F3E1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014F6-03D9-4A90-BE01-33A10A4F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5FBC9-8DCF-4D52-BD65-8390AB4B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78D1B-9359-4B9E-A61B-1B189B39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3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C3572-18D7-4C51-A7F4-6E5868C9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8A6E1-480C-4380-B730-4A215CD21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4C586-35B0-405A-AE6E-F9232C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B0BBD-65D5-4357-9324-A182889F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BE81F-19D1-4DB1-9EF9-12A15CCE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F27CCF-22C4-44D7-9961-F1CBBCA0D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2C4DA9-C912-4EB7-8F49-81BCE96D1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373B9-7D45-4D16-BD97-7C9DB8BC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488B2-4792-4157-BC27-A2316867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0C4C2-BCEC-4BE0-B4C8-ACE51BCD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1E781-8133-4EF7-850B-748F9680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15008-5E1E-47AF-AAF5-65178BD9F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61FC5-B9F8-4C8A-8A41-BACA22DE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6F062-A5D5-4DF2-A8CF-F721C3AF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8CC3D-4BD1-45C7-B653-790ECAA6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3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9DE76-747C-44C3-A342-AA347325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513C67-404F-4D97-9F81-7CBB9A92C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8A61A6-7760-43A7-B131-19B57E44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045F8-26D4-44CB-9072-204F64A3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18900-7C04-4FC3-9D13-31DA2DEA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70B42-3AD8-4A18-8C99-FDA67A16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BE1F5-753A-47F5-A975-A9132C8FC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C720C-819E-47DE-9765-EFCEF6B97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EE455E-E962-4802-8CED-CD597D6C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ED79C-9AC3-4F03-A1A5-FD0FF84F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821382-ABEB-4DB1-8A66-03B73252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346BA-4479-4FE8-B231-03AAE801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FB6112-8EF3-4189-A933-4E3285A28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0C1499-711C-4A0B-9F96-FD578D813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558D3-8351-4A05-B98A-706E24C28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A7399F-C317-4CBD-95AB-334117DF7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D4B5A6-CB46-4411-B96D-DB63FD53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0B3F08-37E2-4AB1-8F61-40738DE7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B5271C-27AA-431F-A1B7-CFE36C13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8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6EA7E-0493-4A87-B798-44FE5074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CB2227-2D3B-4142-B162-49A6FBB7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A6CF8-994E-41F2-9922-542A8AFB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8581F-2417-4388-A35A-8BC1CD38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5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4BDF70-5EE6-492D-B96E-97C10759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852694-2995-412E-BC0F-C28CC022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746A76-485C-437D-9D19-4A15C256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4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A3F47-A044-469A-95E1-96970946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604F0-5656-424D-A704-080E3126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9E5757-450D-4535-B68B-9DB0C95CA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6ED8D3-21B9-4D2A-BC4D-1C79865D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4BCAB0-A4F2-464E-BF1A-720C4B45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B9922B-B6C2-474F-8DCE-71AAAA60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3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7A295-D882-456A-9ECC-CFC0B7B8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82C9A7-ADB1-41AB-87D9-BF0AA3FBC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DBA978-6625-48E2-81F3-5E50DFCA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6F9E5-BCEF-43EF-BC14-91D013BF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C781D0-941D-4FEF-ACF6-A5FFDBD5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59E902-55E3-481D-8027-B60EDB00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1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EFB08-2687-468F-91F6-29D5DCA8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453DFE-84FE-4757-8AD4-192E30AFE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2E6D0-E8FB-491A-868D-BD4F39A2C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57FD-3A80-4FE3-B1B0-AF3E6513D2F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90886-952B-4405-BB5E-BD5B01A6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869EB-FD6F-4F49-8C4C-98BBDCDA7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8207-9690-45CC-9DF6-34FF44AC0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6B5F32-2D7A-412E-A49D-CABB645D7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1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4BD26A-23D5-4059-9B7D-704EBE88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7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B8A4C-640C-438B-8620-20FB8D8DA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48D5EF-9C00-433A-AD99-A44B4C6B2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B69EEC-3914-4FDE-ABF4-541FB79DA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8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E1C59-0F7C-46C6-A4BC-F078C095E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14D5E-A33E-44E7-9C1C-6BE07667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0F881-7B9C-4DFE-84CF-D5049140F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296B6C-54A8-45DB-A4FA-46051F9D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4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DF11C5-E55C-4678-9D4D-CCCD25EC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5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2021-03-04T19:38:12Z</dcterms:created>
  <dcterms:modified xsi:type="dcterms:W3CDTF">2021-03-04T19:42:37Z</dcterms:modified>
</cp:coreProperties>
</file>